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q/url?sa=i&amp;rct=j&amp;q=&amp;esrc=s&amp;source=images&amp;cd=&amp;cad=rja&amp;uact=8&amp;ved=2ahUKEwiurOqSrPvZAhVGjqQKHXSCBF8QjRx6BAgAEAU&amp;url=https://www.perucsd.org/site/Default.aspx?PageType=3&amp;DomainID=229&amp;PageID=830&amp;ViewID=dedccd34-7c24-4af2-812a-33c0075398bc&amp;FlexDataID=6663&amp;psig=AOvVaw2CET6j-tA7vywh9S8sFm1T&amp;ust=15216495416685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Munira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This method is used to examine the bacterial cell at natural state , especially when studying special characteristics like bacterial motility. </a:t>
            </a:r>
          </a:p>
          <a:p>
            <a:pPr algn="l" rtl="0"/>
            <a:r>
              <a:rPr lang="en-US" dirty="0" smtClean="0"/>
              <a:t>It also aids in observation of fungal spores, supporting structures, and  </a:t>
            </a:r>
            <a:r>
              <a:rPr lang="en-US" dirty="0" err="1" smtClean="0"/>
              <a:t>hyphae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/>
              <a:t> </a:t>
            </a:r>
            <a:r>
              <a:rPr lang="en-US" dirty="0" smtClean="0"/>
              <a:t>This test is most useful for examining of motile </a:t>
            </a:r>
            <a:r>
              <a:rPr lang="en-US" dirty="0" err="1" smtClean="0"/>
              <a:t>trophozoites</a:t>
            </a:r>
            <a:r>
              <a:rPr lang="en-US" dirty="0" smtClean="0"/>
              <a:t> or </a:t>
            </a:r>
            <a:r>
              <a:rPr lang="en-US" dirty="0" err="1" smtClean="0"/>
              <a:t>helminth</a:t>
            </a:r>
            <a:r>
              <a:rPr lang="en-US" dirty="0" smtClean="0"/>
              <a:t> larvae or ova. A small amount of stool is mixed with a drop of 0.85% saline or </a:t>
            </a:r>
            <a:r>
              <a:rPr lang="en-US" dirty="0" err="1" smtClean="0"/>
              <a:t>Lugols</a:t>
            </a:r>
            <a:r>
              <a:rPr lang="en-US" dirty="0" smtClean="0"/>
              <a:t> Iodine and covered with a </a:t>
            </a:r>
            <a:r>
              <a:rPr lang="en-US" dirty="0" err="1" smtClean="0"/>
              <a:t>coverslip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Lab 5: Wet mounts slide method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9987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u="sng" dirty="0" smtClean="0"/>
              <a:t>Procedure: (Figure 1)</a:t>
            </a:r>
            <a:r>
              <a:rPr lang="ar-IQ" dirty="0" smtClean="0"/>
              <a:t>	</a:t>
            </a:r>
            <a:endParaRPr lang="en-US" dirty="0" smtClean="0"/>
          </a:p>
          <a:p>
            <a:pPr algn="l"/>
            <a:endParaRPr lang="ar-IQ" dirty="0"/>
          </a:p>
        </p:txBody>
      </p:sp>
      <p:pic>
        <p:nvPicPr>
          <p:cNvPr id="4" name="irc_mi" descr="نتيجة بحث الصور عن ‪wet mount slide pictures‬‏">
            <a:hlinkClick r:id="rId2"/>
          </p:cNvPr>
          <p:cNvPicPr/>
          <p:nvPr/>
        </p:nvPicPr>
        <p:blipFill>
          <a:blip r:embed="rId3" cstate="print"/>
          <a:srcRect t="12877" b="13699"/>
          <a:stretch>
            <a:fillRect/>
          </a:stretch>
        </p:blipFill>
        <p:spPr bwMode="auto">
          <a:xfrm>
            <a:off x="381000" y="10668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7400" y="6324600"/>
            <a:ext cx="2997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1: Wet mount slide procedure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2: Bacterial smear presentation </a:t>
            </a:r>
            <a:endParaRPr lang="ar-IQ" sz="2800" dirty="0"/>
          </a:p>
        </p:txBody>
      </p:sp>
      <p:pic>
        <p:nvPicPr>
          <p:cNvPr id="4" name="Picture 3" descr="C:\Users\hp\Desktop\General microbiology\Lab Finaly\9.jpg"/>
          <p:cNvPicPr/>
          <p:nvPr/>
        </p:nvPicPr>
        <p:blipFill>
          <a:blip r:embed="rId2" cstate="print"/>
          <a:srcRect l="24381" t="12658" r="12591" b="3544"/>
          <a:stretch>
            <a:fillRect/>
          </a:stretch>
        </p:blipFill>
        <p:spPr bwMode="auto">
          <a:xfrm rot="10800000">
            <a:off x="1828800" y="914400"/>
            <a:ext cx="7086600" cy="5638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174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Aharoni</vt:lpstr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General Biology lab </vt:lpstr>
      <vt:lpstr>Lab 5: Wet mounts slide method</vt:lpstr>
      <vt:lpstr>PowerPoint Presentation</vt:lpstr>
      <vt:lpstr>Figure 2: Bacterial smear presentation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المعاون العلمي</cp:lastModifiedBy>
  <cp:revision>7</cp:revision>
  <dcterms:created xsi:type="dcterms:W3CDTF">2006-08-16T00:00:00Z</dcterms:created>
  <dcterms:modified xsi:type="dcterms:W3CDTF">2018-05-21T05:20:24Z</dcterms:modified>
</cp:coreProperties>
</file>